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7" r:id="rId1"/>
    <p:sldMasterId id="2147483707" r:id="rId2"/>
    <p:sldMasterId id="2147483709" r:id="rId3"/>
  </p:sldMasterIdLst>
  <p:notesMasterIdLst>
    <p:notesMasterId r:id="rId11"/>
  </p:notesMasterIdLst>
  <p:sldIdLst>
    <p:sldId id="257" r:id="rId4"/>
    <p:sldId id="259" r:id="rId5"/>
    <p:sldId id="260" r:id="rId6"/>
    <p:sldId id="262" r:id="rId7"/>
    <p:sldId id="263" r:id="rId8"/>
    <p:sldId id="261" r:id="rId9"/>
    <p:sldId id="258" r:id="rId10"/>
  </p:sldIdLst>
  <p:sldSz cx="9144000" cy="5145088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C1DF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3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2782F5-A916-4653-9283-0B21DAE59FD2}" type="datetimeFigureOut">
              <a:rPr lang="fr-FR" smtClean="0"/>
              <a:t>2020-05-26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574675" y="1336675"/>
            <a:ext cx="64103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CBF42-708B-4E44-B726-068829AEE5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1636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382" y="4802082"/>
            <a:ext cx="9141619" cy="3430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2204"/>
            <a:ext cx="9141619" cy="480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A31F701-4968-46AE-B777-6FB50F0714C3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0AEBC926-49BC-4890-ADE2-C02F78541D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921" y="1616763"/>
            <a:ext cx="7543800" cy="10884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6000"/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83F3BEDD-3280-49C7-BA47-A9F8858CDC01}"/>
              </a:ext>
            </a:extLst>
          </p:cNvPr>
          <p:cNvCxnSpPr/>
          <p:nvPr userDrawn="1"/>
        </p:nvCxnSpPr>
        <p:spPr>
          <a:xfrm>
            <a:off x="798921" y="2710731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A7C32FB1-E2FF-4CF3-95D1-5E311C2865EA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504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382" y="4802082"/>
            <a:ext cx="9141619" cy="3430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2204"/>
            <a:ext cx="9141619" cy="480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9E5BD84-DC66-4CA9-B14F-F778A3BA3AF2}"/>
              </a:ext>
            </a:extLst>
          </p:cNvPr>
          <p:cNvCxnSpPr/>
          <p:nvPr userDrawn="1"/>
        </p:nvCxnSpPr>
        <p:spPr>
          <a:xfrm>
            <a:off x="675048" y="716623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FE470C6-3407-4B39-9256-D7CBAE76B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8" y="144379"/>
            <a:ext cx="7543800" cy="694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4800"/>
            </a:lvl1pPr>
          </a:lstStyle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93E4BC1-6F4E-4747-84E8-D99E0587545F}"/>
              </a:ext>
            </a:extLst>
          </p:cNvPr>
          <p:cNvSpPr txBox="1"/>
          <p:nvPr userDrawn="1"/>
        </p:nvSpPr>
        <p:spPr>
          <a:xfrm>
            <a:off x="4140254" y="4846335"/>
            <a:ext cx="86113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>
                <a:solidFill>
                  <a:schemeClr val="bg1"/>
                </a:solidFill>
                <a:latin typeface="+mj-lt"/>
              </a:rPr>
              <a:t>MESTRE Eloïse</a:t>
            </a:r>
          </a:p>
          <a:p>
            <a:endParaRPr lang="fr-F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83207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381" y="-1"/>
            <a:ext cx="9141619" cy="38444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0" y="3844412"/>
            <a:ext cx="9141619" cy="480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C9E5BD84-DC66-4CA9-B14F-F778A3BA3AF2}"/>
              </a:ext>
            </a:extLst>
          </p:cNvPr>
          <p:cNvCxnSpPr/>
          <p:nvPr userDrawn="1"/>
        </p:nvCxnSpPr>
        <p:spPr>
          <a:xfrm>
            <a:off x="659006" y="572244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FE470C6-3407-4B39-9256-D7CBAE76B6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44412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defRPr sz="9600" b="1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Merci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967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2082"/>
            <a:ext cx="9144000" cy="3430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2204"/>
            <a:ext cx="9144001" cy="495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6586" y="1611199"/>
            <a:ext cx="7543800" cy="10884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none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MESTRE Eloïse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5F6E0C2E-DB01-42C5-AD9A-A992C3E17B5B}"/>
              </a:ext>
            </a:extLst>
          </p:cNvPr>
          <p:cNvCxnSpPr/>
          <p:nvPr userDrawn="1"/>
        </p:nvCxnSpPr>
        <p:spPr>
          <a:xfrm>
            <a:off x="1196586" y="2699603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611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2082"/>
            <a:ext cx="9144000" cy="3430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2204"/>
            <a:ext cx="9144001" cy="495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7321" y="114496"/>
            <a:ext cx="7543800" cy="4577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Titre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none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MESTRE Eloïse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5F6E0C2E-DB01-42C5-AD9A-A992C3E17B5B}"/>
              </a:ext>
            </a:extLst>
          </p:cNvPr>
          <p:cNvCxnSpPr/>
          <p:nvPr userDrawn="1"/>
        </p:nvCxnSpPr>
        <p:spPr>
          <a:xfrm>
            <a:off x="659006" y="572244"/>
            <a:ext cx="7543800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376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2082"/>
            <a:ext cx="9144000" cy="3430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2204"/>
            <a:ext cx="9144001" cy="495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6335"/>
            <a:ext cx="3617103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none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MESTRE Eloïse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6335"/>
            <a:ext cx="984019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9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</p:sldLayoutIdLst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8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3A679E2-BCF3-45FF-9846-55A224C82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25344" y="4846335"/>
            <a:ext cx="984019" cy="273928"/>
          </a:xfrm>
        </p:spPr>
        <p:txBody>
          <a:bodyPr/>
          <a:lstStyle/>
          <a:p>
            <a:fld id="{9A31F701-4968-46AE-B777-6FB50F0714C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649B183-356E-41EB-B214-68910814D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84" y="1684818"/>
            <a:ext cx="8345079" cy="1088404"/>
          </a:xfrm>
        </p:spPr>
        <p:txBody>
          <a:bodyPr>
            <a:noAutofit/>
          </a:bodyPr>
          <a:lstStyle/>
          <a:p>
            <a:r>
              <a:rPr lang="fr-FR" sz="4800" dirty="0"/>
              <a:t>L’interféromètre</a:t>
            </a:r>
            <a:br>
              <a:rPr lang="fr-FR" sz="4800" dirty="0"/>
            </a:br>
            <a:r>
              <a:rPr lang="fr-FR" sz="4800" dirty="0"/>
              <a:t> de Michelson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260A85C-55FB-479F-983F-390C5F463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823" y="732568"/>
            <a:ext cx="4803119" cy="349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335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0EBDAAC-0272-42A3-98E5-EF0874595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1F701-4968-46AE-B777-6FB50F0714C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006C332F-FC03-4083-961B-8C0E2895E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Dispositif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BDE3C6F-EF11-42B0-B904-0046F1A35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813" y="1000445"/>
            <a:ext cx="6543675" cy="3467100"/>
          </a:xfrm>
          <a:prstGeom prst="rect">
            <a:avLst/>
          </a:prstGeom>
        </p:spPr>
      </p:pic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13405594-05CC-4CCA-8EFA-203C60D9B154}"/>
              </a:ext>
            </a:extLst>
          </p:cNvPr>
          <p:cNvCxnSpPr/>
          <p:nvPr/>
        </p:nvCxnSpPr>
        <p:spPr>
          <a:xfrm flipH="1">
            <a:off x="6363466" y="1286538"/>
            <a:ext cx="7442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7288B09A-7749-4E5B-847C-FE2D5270AA85}"/>
              </a:ext>
            </a:extLst>
          </p:cNvPr>
          <p:cNvSpPr txBox="1"/>
          <p:nvPr/>
        </p:nvSpPr>
        <p:spPr>
          <a:xfrm>
            <a:off x="7107746" y="963373"/>
            <a:ext cx="2222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Réglage séparatrice-compensatrice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F292E806-FCF1-479A-A040-8F34FBC6700A}"/>
              </a:ext>
            </a:extLst>
          </p:cNvPr>
          <p:cNvCxnSpPr>
            <a:cxnSpLocks/>
          </p:cNvCxnSpPr>
          <p:nvPr/>
        </p:nvCxnSpPr>
        <p:spPr>
          <a:xfrm flipH="1">
            <a:off x="4521318" y="2417200"/>
            <a:ext cx="1842148" cy="364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3019BB08-7B73-4AA0-908F-99CB8AD7FBF4}"/>
              </a:ext>
            </a:extLst>
          </p:cNvPr>
          <p:cNvSpPr txBox="1"/>
          <p:nvPr/>
        </p:nvSpPr>
        <p:spPr>
          <a:xfrm>
            <a:off x="6314242" y="2083276"/>
            <a:ext cx="2222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Miroir M2 mobile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EBD9A51-E76E-4D2A-8F74-717DB7C666D4}"/>
              </a:ext>
            </a:extLst>
          </p:cNvPr>
          <p:cNvCxnSpPr>
            <a:cxnSpLocks/>
          </p:cNvCxnSpPr>
          <p:nvPr/>
        </p:nvCxnSpPr>
        <p:spPr>
          <a:xfrm>
            <a:off x="1339702" y="1254155"/>
            <a:ext cx="946297" cy="7110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E6812246-1056-4D46-AE62-6AE86ED33F0E}"/>
              </a:ext>
            </a:extLst>
          </p:cNvPr>
          <p:cNvSpPr txBox="1"/>
          <p:nvPr/>
        </p:nvSpPr>
        <p:spPr>
          <a:xfrm>
            <a:off x="63795" y="917206"/>
            <a:ext cx="2222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Miroir M1 fixe</a:t>
            </a:r>
          </a:p>
        </p:txBody>
      </p:sp>
    </p:spTree>
    <p:extLst>
      <p:ext uri="{BB962C8B-B14F-4D97-AF65-F5344CB8AC3E}">
        <p14:creationId xmlns:p14="http://schemas.microsoft.com/office/powerpoint/2010/main" val="3457930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23CD509-7B61-4CC6-B274-11E81EEB1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C07ACB9D-6E07-4E9B-97F5-20A4734AF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Lame d’air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E91E0C0B-52F5-44E2-841A-78C13AA787D5}"/>
              </a:ext>
            </a:extLst>
          </p:cNvPr>
          <p:cNvGrpSpPr/>
          <p:nvPr/>
        </p:nvGrpSpPr>
        <p:grpSpPr>
          <a:xfrm>
            <a:off x="2541948" y="827794"/>
            <a:ext cx="3810000" cy="3810000"/>
            <a:chOff x="2541948" y="827794"/>
            <a:chExt cx="3810000" cy="3810000"/>
          </a:xfrm>
        </p:grpSpPr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743DF4AC-D7F1-4F64-9DEF-74D6C7587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41948" y="827794"/>
              <a:ext cx="3810000" cy="3810000"/>
            </a:xfrm>
            <a:prstGeom prst="rect">
              <a:avLst/>
            </a:prstGeom>
          </p:spPr>
        </p:pic>
        <p:cxnSp>
          <p:nvCxnSpPr>
            <p:cNvPr id="6" name="Connecteur droit avec flèche 5">
              <a:extLst>
                <a:ext uri="{FF2B5EF4-FFF2-40B4-BE49-F238E27FC236}">
                  <a16:creationId xmlns:a16="http://schemas.microsoft.com/office/drawing/2014/main" id="{12DF5C4A-A948-4A99-9459-173ED5B9B9D6}"/>
                </a:ext>
              </a:extLst>
            </p:cNvPr>
            <p:cNvCxnSpPr>
              <a:cxnSpLocks/>
            </p:cNvCxnSpPr>
            <p:nvPr/>
          </p:nvCxnSpPr>
          <p:spPr>
            <a:xfrm>
              <a:off x="4476750" y="2771775"/>
              <a:ext cx="619125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A308DC6F-18F0-4BFA-B7FB-FB5B5E1A912D}"/>
                </a:ext>
              </a:extLst>
            </p:cNvPr>
            <p:cNvSpPr txBox="1"/>
            <p:nvPr/>
          </p:nvSpPr>
          <p:spPr>
            <a:xfrm>
              <a:off x="4595812" y="2373313"/>
              <a:ext cx="381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>
                  <a:solidFill>
                    <a:srgbClr val="FF0000"/>
                  </a:solidFill>
                </a:rPr>
                <a:t>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1614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8920386-4056-42CE-AC1B-9E9627C47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5DD8BD02-6CB6-48B1-9A97-56140A9FE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Coin d’air 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69EB0F8-31F1-4122-81C5-BDBA5AB66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87" y="1572419"/>
            <a:ext cx="3190875" cy="2247900"/>
          </a:xfrm>
          <a:prstGeom prst="rect">
            <a:avLst/>
          </a:prstGeom>
        </p:spPr>
      </p:pic>
      <p:sp>
        <p:nvSpPr>
          <p:cNvPr id="5" name="Ellipse 4">
            <a:extLst>
              <a:ext uri="{FF2B5EF4-FFF2-40B4-BE49-F238E27FC236}">
                <a16:creationId xmlns:a16="http://schemas.microsoft.com/office/drawing/2014/main" id="{97486CE2-A88F-4157-8599-619E10DDDD0C}"/>
              </a:ext>
            </a:extLst>
          </p:cNvPr>
          <p:cNvSpPr/>
          <p:nvPr/>
        </p:nvSpPr>
        <p:spPr>
          <a:xfrm>
            <a:off x="1800224" y="2001044"/>
            <a:ext cx="733425" cy="69532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F343C531-C234-4FDD-8A8B-C03BA490B5E7}"/>
              </a:ext>
            </a:extLst>
          </p:cNvPr>
          <p:cNvCxnSpPr>
            <a:cxnSpLocks/>
          </p:cNvCxnSpPr>
          <p:nvPr/>
        </p:nvCxnSpPr>
        <p:spPr>
          <a:xfrm flipV="1">
            <a:off x="2166936" y="1572419"/>
            <a:ext cx="1890714" cy="428625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74F9F48A-0F7B-46AB-A140-713BBE1873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67" t="12936" r="12544" b="11842"/>
          <a:stretch/>
        </p:blipFill>
        <p:spPr>
          <a:xfrm>
            <a:off x="4205286" y="980281"/>
            <a:ext cx="3138490" cy="312775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70433A91-C16F-48CB-A64F-311AB3642E0C}"/>
                  </a:ext>
                </a:extLst>
              </p:cNvPr>
              <p:cNvSpPr txBox="1"/>
              <p:nvPr/>
            </p:nvSpPr>
            <p:spPr>
              <a:xfrm>
                <a:off x="4572000" y="4164807"/>
                <a:ext cx="2438400" cy="5295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I(M)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fr-FR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fr-FR" b="0" i="1" smtClean="0">
                        <a:latin typeface="Cambria Math" panose="02040503050406030204" pitchFamily="18" charset="0"/>
                      </a:rPr>
                      <m:t>(1+</m:t>
                    </m:r>
                    <m:r>
                      <m:rPr>
                        <m:sty m:val="p"/>
                      </m:rPr>
                      <a:rPr lang="fr-FR" b="0" i="0" smtClean="0">
                        <a:latin typeface="Cambria Math" panose="02040503050406030204" pitchFamily="18" charset="0"/>
                      </a:rPr>
                      <m:t>cos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⁡(</m:t>
                    </m:r>
                    <m:f>
                      <m:f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panose="02040503050406030204" pitchFamily="18" charset="0"/>
                          </a:rPr>
                          <m:t>πε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num>
                      <m:den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b="0" i="1" smtClean="0"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fr-F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FR" dirty="0"/>
              </a:p>
            </p:txBody>
          </p:sp>
        </mc:Choice>
        <mc:Fallback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70433A91-C16F-48CB-A64F-311AB3642E0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4164807"/>
                <a:ext cx="2438400" cy="529569"/>
              </a:xfrm>
              <a:prstGeom prst="rect">
                <a:avLst/>
              </a:prstGeom>
              <a:blipFill>
                <a:blip r:embed="rId4"/>
                <a:stretch>
                  <a:fillRect l="-200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D79AED54-1592-4058-9664-85C4D33C4614}"/>
              </a:ext>
            </a:extLst>
          </p:cNvPr>
          <p:cNvCxnSpPr>
            <a:cxnSpLocks/>
          </p:cNvCxnSpPr>
          <p:nvPr/>
        </p:nvCxnSpPr>
        <p:spPr>
          <a:xfrm flipV="1">
            <a:off x="5505450" y="1409700"/>
            <a:ext cx="447675" cy="28575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C2CCE4E5-2648-47F8-A0A7-08082244EFB1}"/>
              </a:ext>
            </a:extLst>
          </p:cNvPr>
          <p:cNvSpPr txBox="1"/>
          <p:nvPr/>
        </p:nvSpPr>
        <p:spPr>
          <a:xfrm rot="19811228">
            <a:off x="5416529" y="1225034"/>
            <a:ext cx="50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3i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18C4D7CB-D547-432E-BEB4-CC39AD6B7E43}"/>
                  </a:ext>
                </a:extLst>
              </p:cNvPr>
              <p:cNvSpPr txBox="1"/>
              <p:nvPr/>
            </p:nvSpPr>
            <p:spPr>
              <a:xfrm>
                <a:off x="7945927" y="1185698"/>
                <a:ext cx="798022" cy="5085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>
                    <a:solidFill>
                      <a:schemeClr val="accent6">
                        <a:lumMod val="75000"/>
                      </a:schemeClr>
                    </a:solidFill>
                  </a:rPr>
                  <a:t>i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fr-FR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fr-FR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l-GR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λ</m:t>
                            </m:r>
                          </m:e>
                          <m:sub>
                            <m:r>
                              <a:rPr lang="fr-FR" i="1">
                                <a:solidFill>
                                  <a:schemeClr val="accent6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r>
                          <a:rPr lang="fr-FR" b="0" i="1" smtClean="0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m:rPr>
                            <m:sty m:val="p"/>
                          </m:rPr>
                          <a:rPr lang="el-GR" i="1">
                            <a:solidFill>
                              <a:schemeClr val="accent6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ε</m:t>
                        </m:r>
                      </m:den>
                    </m:f>
                  </m:oMath>
                </a14:m>
                <a:endParaRPr lang="fr-FR" dirty="0"/>
              </a:p>
            </p:txBody>
          </p:sp>
        </mc:Choice>
        <mc:Fallback>
          <p:sp>
            <p:nvSpPr>
              <p:cNvPr id="15" name="ZoneTexte 14">
                <a:extLst>
                  <a:ext uri="{FF2B5EF4-FFF2-40B4-BE49-F238E27FC236}">
                    <a16:creationId xmlns:a16="http://schemas.microsoft.com/office/drawing/2014/main" id="{18C4D7CB-D547-432E-BEB4-CC39AD6B7E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45927" y="1185698"/>
                <a:ext cx="798022" cy="508537"/>
              </a:xfrm>
              <a:prstGeom prst="rect">
                <a:avLst/>
              </a:prstGeom>
              <a:blipFill>
                <a:blip r:embed="rId5"/>
                <a:stretch>
                  <a:fillRect l="-6107" b="-602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D6F2267F-AF5F-42E5-9A8B-6B8E6D33B16D}"/>
                  </a:ext>
                </a:extLst>
              </p:cNvPr>
              <p:cNvSpPr txBox="1"/>
              <p:nvPr/>
            </p:nvSpPr>
            <p:spPr>
              <a:xfrm>
                <a:off x="1208447" y="4060259"/>
                <a:ext cx="255392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dirty="0"/>
                  <a:t>δ</a:t>
                </a:r>
                <a:r>
                  <a:rPr lang="fr-FR" dirty="0"/>
                  <a:t>=2e(M) = 2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</a:rPr>
                      <m:t>ε</m:t>
                    </m:r>
                    <m:r>
                      <m:rPr>
                        <m:sty m:val="p"/>
                      </m:rPr>
                      <a:rPr lang="fr-FR" b="0" i="0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fr-FR" dirty="0"/>
                  <a:t> </a:t>
                </a:r>
              </a:p>
            </p:txBody>
          </p:sp>
        </mc:Choice>
        <mc:Fallback>
          <p:sp>
            <p:nvSpPr>
              <p:cNvPr id="16" name="ZoneTexte 15">
                <a:extLst>
                  <a:ext uri="{FF2B5EF4-FFF2-40B4-BE49-F238E27FC236}">
                    <a16:creationId xmlns:a16="http://schemas.microsoft.com/office/drawing/2014/main" id="{D6F2267F-AF5F-42E5-9A8B-6B8E6D33B1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8447" y="4060259"/>
                <a:ext cx="2553927" cy="369332"/>
              </a:xfrm>
              <a:prstGeom prst="rect">
                <a:avLst/>
              </a:prstGeom>
              <a:blipFill>
                <a:blip r:embed="rId6"/>
                <a:stretch>
                  <a:fillRect l="-1909" t="-8197" b="-2459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7108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8C60D64-3E7B-4CB5-B1CC-3520F3D6E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EBAF106D-6461-43AF-8AC2-98FD672C9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144379"/>
            <a:ext cx="8915400" cy="694497"/>
          </a:xfrm>
        </p:spPr>
        <p:txBody>
          <a:bodyPr/>
          <a:lstStyle/>
          <a:p>
            <a:r>
              <a:rPr lang="fr-FR" dirty="0"/>
              <a:t>Spectroscopie : Doublet jaune de Hg</a:t>
            </a:r>
          </a:p>
        </p:txBody>
      </p:sp>
      <p:pic>
        <p:nvPicPr>
          <p:cNvPr id="4" name="Etude du doublet du sodium grâce à l'interféromètre de Michelson - YouTube - Mozilla Firefox 2020-05-26 15-23-46">
            <a:hlinkClick r:id="" action="ppaction://media"/>
            <a:extLst>
              <a:ext uri="{FF2B5EF4-FFF2-40B4-BE49-F238E27FC236}">
                <a16:creationId xmlns:a16="http://schemas.microsoft.com/office/drawing/2014/main" id="{2E796175-826E-408B-A7A4-E2C36B02B6B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788" end="3066.2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9433" y="839781"/>
            <a:ext cx="6145134" cy="346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504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364F766-AB0A-4381-A033-7BE5FDFEE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00A52FC-A340-4AF8-B819-3330BBF35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47" y="144379"/>
            <a:ext cx="8173673" cy="694497"/>
          </a:xfrm>
        </p:spPr>
        <p:txBody>
          <a:bodyPr/>
          <a:lstStyle/>
          <a:p>
            <a:r>
              <a:rPr lang="fr-FR" dirty="0"/>
              <a:t>Nécessité d’une compensatrice</a:t>
            </a:r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933215E2-B475-4510-AEDA-7541EF9E1EFF}"/>
              </a:ext>
            </a:extLst>
          </p:cNvPr>
          <p:cNvGrpSpPr/>
          <p:nvPr/>
        </p:nvGrpSpPr>
        <p:grpSpPr>
          <a:xfrm>
            <a:off x="362100" y="1326909"/>
            <a:ext cx="3271396" cy="2859451"/>
            <a:chOff x="238125" y="1524000"/>
            <a:chExt cx="3271396" cy="2859451"/>
          </a:xfrm>
        </p:grpSpPr>
        <p:grpSp>
          <p:nvGrpSpPr>
            <p:cNvPr id="29" name="Groupe 28">
              <a:extLst>
                <a:ext uri="{FF2B5EF4-FFF2-40B4-BE49-F238E27FC236}">
                  <a16:creationId xmlns:a16="http://schemas.microsoft.com/office/drawing/2014/main" id="{E91508E3-1E47-42A9-9E80-3948B83F8064}"/>
                </a:ext>
              </a:extLst>
            </p:cNvPr>
            <p:cNvGrpSpPr/>
            <p:nvPr/>
          </p:nvGrpSpPr>
          <p:grpSpPr>
            <a:xfrm>
              <a:off x="238125" y="1524000"/>
              <a:ext cx="3271396" cy="2782212"/>
              <a:chOff x="238125" y="1524000"/>
              <a:chExt cx="3271396" cy="2782212"/>
            </a:xfrm>
          </p:grpSpPr>
          <p:grpSp>
            <p:nvGrpSpPr>
              <p:cNvPr id="33" name="Groupe 32">
                <a:extLst>
                  <a:ext uri="{FF2B5EF4-FFF2-40B4-BE49-F238E27FC236}">
                    <a16:creationId xmlns:a16="http://schemas.microsoft.com/office/drawing/2014/main" id="{D1DD70DC-CB9B-49D8-9779-14441065A076}"/>
                  </a:ext>
                </a:extLst>
              </p:cNvPr>
              <p:cNvGrpSpPr/>
              <p:nvPr/>
            </p:nvGrpSpPr>
            <p:grpSpPr>
              <a:xfrm>
                <a:off x="1258296" y="1909681"/>
                <a:ext cx="2054108" cy="1325726"/>
                <a:chOff x="1210671" y="1804824"/>
                <a:chExt cx="2054108" cy="1325726"/>
              </a:xfrm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E8D366DC-2735-413D-97D1-63D719B8F614}"/>
                    </a:ext>
                  </a:extLst>
                </p:cNvPr>
                <p:cNvSpPr/>
                <p:nvPr/>
              </p:nvSpPr>
              <p:spPr>
                <a:xfrm rot="19191834">
                  <a:off x="1210671" y="2434320"/>
                  <a:ext cx="2054108" cy="276447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cxnSp>
              <p:nvCxnSpPr>
                <p:cNvPr id="40" name="Connecteur droit 39">
                  <a:extLst>
                    <a:ext uri="{FF2B5EF4-FFF2-40B4-BE49-F238E27FC236}">
                      <a16:creationId xmlns:a16="http://schemas.microsoft.com/office/drawing/2014/main" id="{A5788F1E-396D-4E88-B904-5E84B8C65C02}"/>
                    </a:ext>
                  </a:extLst>
                </p:cNvPr>
                <p:cNvCxnSpPr/>
                <p:nvPr/>
              </p:nvCxnSpPr>
              <p:spPr>
                <a:xfrm flipV="1">
                  <a:off x="1363426" y="1804824"/>
                  <a:ext cx="1557574" cy="1325726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Connecteur droit 33">
                <a:extLst>
                  <a:ext uri="{FF2B5EF4-FFF2-40B4-BE49-F238E27FC236}">
                    <a16:creationId xmlns:a16="http://schemas.microsoft.com/office/drawing/2014/main" id="{AEBA8DCE-DC1C-4AEA-A923-F9462988C3E6}"/>
                  </a:ext>
                </a:extLst>
              </p:cNvPr>
              <p:cNvCxnSpPr/>
              <p:nvPr/>
            </p:nvCxnSpPr>
            <p:spPr>
              <a:xfrm>
                <a:off x="675048" y="1524000"/>
                <a:ext cx="2130949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Connecteur droit 34">
                <a:extLst>
                  <a:ext uri="{FF2B5EF4-FFF2-40B4-BE49-F238E27FC236}">
                    <a16:creationId xmlns:a16="http://schemas.microsoft.com/office/drawing/2014/main" id="{92B4E062-5A44-4A97-B1BD-D1407EC7FB3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09521" y="1777207"/>
                <a:ext cx="0" cy="192112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Connecteur droit 35">
                <a:extLst>
                  <a:ext uri="{FF2B5EF4-FFF2-40B4-BE49-F238E27FC236}">
                    <a16:creationId xmlns:a16="http://schemas.microsoft.com/office/drawing/2014/main" id="{17090B14-2D8E-4EA4-A15F-8B17533AEC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8125" y="2838450"/>
                <a:ext cx="1661186" cy="0"/>
              </a:xfrm>
              <a:prstGeom prst="line">
                <a:avLst/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Connecteur droit 36">
                <a:extLst>
                  <a:ext uri="{FF2B5EF4-FFF2-40B4-BE49-F238E27FC236}">
                    <a16:creationId xmlns:a16="http://schemas.microsoft.com/office/drawing/2014/main" id="{4DBDB596-0321-4C6E-A550-951F4E032FA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99311" y="1524000"/>
                <a:ext cx="177139" cy="1328657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necteur droit 37">
                <a:extLst>
                  <a:ext uri="{FF2B5EF4-FFF2-40B4-BE49-F238E27FC236}">
                    <a16:creationId xmlns:a16="http://schemas.microsoft.com/office/drawing/2014/main" id="{9D41587E-D56E-47DE-875F-FFB1B55A08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76450" y="1557970"/>
                <a:ext cx="208900" cy="2748242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E842548F-AE75-47A8-A8E1-5155B49D015B}"/>
                </a:ext>
              </a:extLst>
            </p:cNvPr>
            <p:cNvCxnSpPr>
              <a:cxnSpLocks/>
            </p:cNvCxnSpPr>
            <p:nvPr/>
          </p:nvCxnSpPr>
          <p:spPr>
            <a:xfrm>
              <a:off x="1899311" y="2820194"/>
              <a:ext cx="1593037" cy="111897"/>
            </a:xfrm>
            <a:prstGeom prst="line">
              <a:avLst/>
            </a:prstGeom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D1063219-FA81-4EC3-AFAD-9F9A564C69FA}"/>
                </a:ext>
              </a:extLst>
            </p:cNvPr>
            <p:cNvCxnSpPr>
              <a:cxnSpLocks/>
            </p:cNvCxnSpPr>
            <p:nvPr/>
          </p:nvCxnSpPr>
          <p:spPr>
            <a:xfrm>
              <a:off x="2387571" y="2434514"/>
              <a:ext cx="1121950" cy="494433"/>
            </a:xfrm>
            <a:prstGeom prst="line">
              <a:avLst/>
            </a:prstGeom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134A7B9E-7EF5-49AB-9C1D-F4551F0A00E5}"/>
                </a:ext>
              </a:extLst>
            </p:cNvPr>
            <p:cNvCxnSpPr>
              <a:cxnSpLocks/>
            </p:cNvCxnSpPr>
            <p:nvPr/>
          </p:nvCxnSpPr>
          <p:spPr>
            <a:xfrm>
              <a:off x="2387571" y="2445880"/>
              <a:ext cx="177139" cy="1937571"/>
            </a:xfrm>
            <a:prstGeom prst="line">
              <a:avLst/>
            </a:prstGeom>
            <a:ln w="190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e 61">
            <a:extLst>
              <a:ext uri="{FF2B5EF4-FFF2-40B4-BE49-F238E27FC236}">
                <a16:creationId xmlns:a16="http://schemas.microsoft.com/office/drawing/2014/main" id="{8A7F1769-F6DE-4372-B849-BF847C5FB062}"/>
              </a:ext>
            </a:extLst>
          </p:cNvPr>
          <p:cNvGrpSpPr/>
          <p:nvPr/>
        </p:nvGrpSpPr>
        <p:grpSpPr>
          <a:xfrm>
            <a:off x="5285816" y="1460441"/>
            <a:ext cx="3271396" cy="2859451"/>
            <a:chOff x="5285816" y="1460441"/>
            <a:chExt cx="3271396" cy="2859451"/>
          </a:xfrm>
        </p:grpSpPr>
        <p:grpSp>
          <p:nvGrpSpPr>
            <p:cNvPr id="55" name="Groupe 54">
              <a:extLst>
                <a:ext uri="{FF2B5EF4-FFF2-40B4-BE49-F238E27FC236}">
                  <a16:creationId xmlns:a16="http://schemas.microsoft.com/office/drawing/2014/main" id="{6A4A18D4-EF0B-4116-B7D4-BD4447DB6661}"/>
                </a:ext>
              </a:extLst>
            </p:cNvPr>
            <p:cNvGrpSpPr/>
            <p:nvPr/>
          </p:nvGrpSpPr>
          <p:grpSpPr>
            <a:xfrm>
              <a:off x="5285816" y="1460441"/>
              <a:ext cx="3271396" cy="2859451"/>
              <a:chOff x="5279452" y="1460441"/>
              <a:chExt cx="3271396" cy="2859451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9AACAE22-7926-4EE5-AFFC-DE6CA0DED3A7}"/>
                  </a:ext>
                </a:extLst>
              </p:cNvPr>
              <p:cNvSpPr/>
              <p:nvPr/>
            </p:nvSpPr>
            <p:spPr>
              <a:xfrm rot="19191834">
                <a:off x="6065235" y="2202505"/>
                <a:ext cx="2054108" cy="276447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grpSp>
            <p:nvGrpSpPr>
              <p:cNvPr id="27" name="Groupe 26">
                <a:extLst>
                  <a:ext uri="{FF2B5EF4-FFF2-40B4-BE49-F238E27FC236}">
                    <a16:creationId xmlns:a16="http://schemas.microsoft.com/office/drawing/2014/main" id="{A28DB619-42C4-43E9-8EF6-0B307279E1BF}"/>
                  </a:ext>
                </a:extLst>
              </p:cNvPr>
              <p:cNvGrpSpPr/>
              <p:nvPr/>
            </p:nvGrpSpPr>
            <p:grpSpPr>
              <a:xfrm>
                <a:off x="5279452" y="1460441"/>
                <a:ext cx="3271396" cy="2859451"/>
                <a:chOff x="238125" y="1524000"/>
                <a:chExt cx="3271396" cy="2859451"/>
              </a:xfrm>
            </p:grpSpPr>
            <p:grpSp>
              <p:nvGrpSpPr>
                <p:cNvPr id="20" name="Groupe 19">
                  <a:extLst>
                    <a:ext uri="{FF2B5EF4-FFF2-40B4-BE49-F238E27FC236}">
                      <a16:creationId xmlns:a16="http://schemas.microsoft.com/office/drawing/2014/main" id="{344B0561-61A7-413D-8E69-7C40D435B577}"/>
                    </a:ext>
                  </a:extLst>
                </p:cNvPr>
                <p:cNvGrpSpPr/>
                <p:nvPr/>
              </p:nvGrpSpPr>
              <p:grpSpPr>
                <a:xfrm>
                  <a:off x="238125" y="1524000"/>
                  <a:ext cx="3271396" cy="2782212"/>
                  <a:chOff x="238125" y="1524000"/>
                  <a:chExt cx="3271396" cy="2782212"/>
                </a:xfrm>
              </p:grpSpPr>
              <p:grpSp>
                <p:nvGrpSpPr>
                  <p:cNvPr id="7" name="Groupe 6">
                    <a:extLst>
                      <a:ext uri="{FF2B5EF4-FFF2-40B4-BE49-F238E27FC236}">
                        <a16:creationId xmlns:a16="http://schemas.microsoft.com/office/drawing/2014/main" id="{A10693C4-A336-4DDB-9478-2844664E3A67}"/>
                      </a:ext>
                    </a:extLst>
                  </p:cNvPr>
                  <p:cNvGrpSpPr/>
                  <p:nvPr/>
                </p:nvGrpSpPr>
                <p:grpSpPr>
                  <a:xfrm>
                    <a:off x="1276168" y="1909681"/>
                    <a:ext cx="2054108" cy="1325726"/>
                    <a:chOff x="1228543" y="1804824"/>
                    <a:chExt cx="2054108" cy="1325726"/>
                  </a:xfrm>
                </p:grpSpPr>
                <p:sp>
                  <p:nvSpPr>
                    <p:cNvPr id="4" name="Rectangle 3">
                      <a:extLst>
                        <a:ext uri="{FF2B5EF4-FFF2-40B4-BE49-F238E27FC236}">
                          <a16:creationId xmlns:a16="http://schemas.microsoft.com/office/drawing/2014/main" id="{6520C503-DCF4-411A-BF7B-04AE6E3D69B7}"/>
                        </a:ext>
                      </a:extLst>
                    </p:cNvPr>
                    <p:cNvSpPr/>
                    <p:nvPr/>
                  </p:nvSpPr>
                  <p:spPr>
                    <a:xfrm rot="19191834">
                      <a:off x="1228543" y="2444076"/>
                      <a:ext cx="2054108" cy="276447"/>
                    </a:xfrm>
                    <a:prstGeom prst="rect">
                      <a:avLst/>
                    </a:prstGeom>
                    <a:solidFill>
                      <a:schemeClr val="bg2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 dirty="0"/>
                    </a:p>
                  </p:txBody>
                </p:sp>
                <p:cxnSp>
                  <p:nvCxnSpPr>
                    <p:cNvPr id="6" name="Connecteur droit 5">
                      <a:extLst>
                        <a:ext uri="{FF2B5EF4-FFF2-40B4-BE49-F238E27FC236}">
                          <a16:creationId xmlns:a16="http://schemas.microsoft.com/office/drawing/2014/main" id="{6A1C824D-4551-4061-A031-CB465275A4FD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1363426" y="1804824"/>
                      <a:ext cx="1557574" cy="1325726"/>
                    </a:xfrm>
                    <a:prstGeom prst="line">
                      <a:avLst/>
                    </a:prstGeom>
                    <a:ln w="762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9" name="Connecteur droit 8">
                    <a:extLst>
                      <a:ext uri="{FF2B5EF4-FFF2-40B4-BE49-F238E27FC236}">
                        <a16:creationId xmlns:a16="http://schemas.microsoft.com/office/drawing/2014/main" id="{AEA01F90-210B-4094-ADBF-016013B29E07}"/>
                      </a:ext>
                    </a:extLst>
                  </p:cNvPr>
                  <p:cNvCxnSpPr/>
                  <p:nvPr/>
                </p:nvCxnSpPr>
                <p:spPr>
                  <a:xfrm>
                    <a:off x="675048" y="1524000"/>
                    <a:ext cx="2130949" cy="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" name="Connecteur droit 9">
                    <a:extLst>
                      <a:ext uri="{FF2B5EF4-FFF2-40B4-BE49-F238E27FC236}">
                        <a16:creationId xmlns:a16="http://schemas.microsoft.com/office/drawing/2014/main" id="{3D0EB7A0-2860-4830-8A01-36C26D3ACD4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509521" y="1777207"/>
                    <a:ext cx="0" cy="192112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Connecteur droit 12">
                    <a:extLst>
                      <a:ext uri="{FF2B5EF4-FFF2-40B4-BE49-F238E27FC236}">
                        <a16:creationId xmlns:a16="http://schemas.microsoft.com/office/drawing/2014/main" id="{F8533454-BFE2-480F-96EC-421C5D0B61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8125" y="2838450"/>
                    <a:ext cx="1092773" cy="0"/>
                  </a:xfrm>
                  <a:prstGeom prst="line">
                    <a:avLst/>
                  </a:prstGeom>
                  <a:ln w="1905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Connecteur droit 13">
                    <a:extLst>
                      <a:ext uri="{FF2B5EF4-FFF2-40B4-BE49-F238E27FC236}">
                        <a16:creationId xmlns:a16="http://schemas.microsoft.com/office/drawing/2014/main" id="{B33093C5-CBC5-4CD8-B479-F5C3A0FE1DB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899311" y="1524000"/>
                    <a:ext cx="177139" cy="1328657"/>
                  </a:xfrm>
                  <a:prstGeom prst="line">
                    <a:avLst/>
                  </a:prstGeom>
                  <a:ln w="19050">
                    <a:solidFill>
                      <a:srgbClr val="FF000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" name="Connecteur droit 17">
                    <a:extLst>
                      <a:ext uri="{FF2B5EF4-FFF2-40B4-BE49-F238E27FC236}">
                        <a16:creationId xmlns:a16="http://schemas.microsoft.com/office/drawing/2014/main" id="{A9885096-6460-4986-9D47-3414844EEBF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076450" y="1557970"/>
                    <a:ext cx="208900" cy="2748242"/>
                  </a:xfrm>
                  <a:prstGeom prst="line">
                    <a:avLst/>
                  </a:prstGeom>
                  <a:ln w="19050">
                    <a:solidFill>
                      <a:srgbClr val="FF000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1" name="Connecteur droit 20">
                  <a:extLst>
                    <a:ext uri="{FF2B5EF4-FFF2-40B4-BE49-F238E27FC236}">
                      <a16:creationId xmlns:a16="http://schemas.microsoft.com/office/drawing/2014/main" id="{3BBE28D9-079C-4A18-93CF-5BB6601BBB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06484" y="2828409"/>
                  <a:ext cx="2185864" cy="103682"/>
                </a:xfrm>
                <a:prstGeom prst="line">
                  <a:avLst/>
                </a:prstGeom>
                <a:ln w="1905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Connecteur droit 22">
                  <a:extLst>
                    <a:ext uri="{FF2B5EF4-FFF2-40B4-BE49-F238E27FC236}">
                      <a16:creationId xmlns:a16="http://schemas.microsoft.com/office/drawing/2014/main" id="{C6EEFE41-B7FE-4BBB-A8D3-061031B3317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87571" y="2434514"/>
                  <a:ext cx="1121950" cy="494433"/>
                </a:xfrm>
                <a:prstGeom prst="line">
                  <a:avLst/>
                </a:prstGeom>
                <a:ln w="1905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Connecteur droit 24">
                  <a:extLst>
                    <a:ext uri="{FF2B5EF4-FFF2-40B4-BE49-F238E27FC236}">
                      <a16:creationId xmlns:a16="http://schemas.microsoft.com/office/drawing/2014/main" id="{E7178989-7958-4E58-B399-D7B525E8C4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87571" y="2445880"/>
                  <a:ext cx="177139" cy="1937571"/>
                </a:xfrm>
                <a:prstGeom prst="line">
                  <a:avLst/>
                </a:prstGeom>
                <a:ln w="1905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57" name="Connecteur droit 56">
              <a:extLst>
                <a:ext uri="{FF2B5EF4-FFF2-40B4-BE49-F238E27FC236}">
                  <a16:creationId xmlns:a16="http://schemas.microsoft.com/office/drawing/2014/main" id="{C6BB23BF-98DB-4B91-89EA-B833856B9CFC}"/>
                </a:ext>
              </a:extLst>
            </p:cNvPr>
            <p:cNvCxnSpPr>
              <a:cxnSpLocks/>
            </p:cNvCxnSpPr>
            <p:nvPr/>
          </p:nvCxnSpPr>
          <p:spPr>
            <a:xfrm>
              <a:off x="6379663" y="2756635"/>
              <a:ext cx="567339" cy="8215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4" name="Connecteur droit 63">
            <a:extLst>
              <a:ext uri="{FF2B5EF4-FFF2-40B4-BE49-F238E27FC236}">
                <a16:creationId xmlns:a16="http://schemas.microsoft.com/office/drawing/2014/main" id="{69115D4F-F98C-41D8-B36D-57F9D0431FB1}"/>
              </a:ext>
            </a:extLst>
          </p:cNvPr>
          <p:cNvCxnSpPr/>
          <p:nvPr/>
        </p:nvCxnSpPr>
        <p:spPr>
          <a:xfrm>
            <a:off x="4572000" y="1047750"/>
            <a:ext cx="0" cy="3272142"/>
          </a:xfrm>
          <a:prstGeom prst="line">
            <a:avLst/>
          </a:prstGeom>
          <a:ln w="5715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ZoneTexte 64">
            <a:extLst>
              <a:ext uri="{FF2B5EF4-FFF2-40B4-BE49-F238E27FC236}">
                <a16:creationId xmlns:a16="http://schemas.microsoft.com/office/drawing/2014/main" id="{0F0A7F3A-DAF9-4717-B7F7-6F1EB89134B0}"/>
              </a:ext>
            </a:extLst>
          </p:cNvPr>
          <p:cNvSpPr txBox="1"/>
          <p:nvPr/>
        </p:nvSpPr>
        <p:spPr>
          <a:xfrm>
            <a:off x="362100" y="4186360"/>
            <a:ext cx="733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1 fois 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E6379C22-6EAF-40F1-A1CC-8AEE3A62397F}"/>
              </a:ext>
            </a:extLst>
          </p:cNvPr>
          <p:cNvSpPr txBox="1"/>
          <p:nvPr/>
        </p:nvSpPr>
        <p:spPr>
          <a:xfrm>
            <a:off x="5270361" y="4135226"/>
            <a:ext cx="733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4 fois </a:t>
            </a: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B5C7C40A-5BC4-41D2-AD32-0F7A05556A8C}"/>
              </a:ext>
            </a:extLst>
          </p:cNvPr>
          <p:cNvSpPr txBox="1"/>
          <p:nvPr/>
        </p:nvSpPr>
        <p:spPr>
          <a:xfrm>
            <a:off x="1060460" y="4193146"/>
            <a:ext cx="733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3 fois </a:t>
            </a:r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3ED340C7-7FB1-4132-8594-D52ABAB1E231}"/>
              </a:ext>
            </a:extLst>
          </p:cNvPr>
          <p:cNvSpPr txBox="1"/>
          <p:nvPr/>
        </p:nvSpPr>
        <p:spPr>
          <a:xfrm>
            <a:off x="5927382" y="4135226"/>
            <a:ext cx="733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6">
                    <a:lumMod val="75000"/>
                  </a:schemeClr>
                </a:solidFill>
              </a:rPr>
              <a:t>4 fois </a:t>
            </a:r>
          </a:p>
        </p:txBody>
      </p:sp>
      <p:cxnSp>
        <p:nvCxnSpPr>
          <p:cNvPr id="70" name="Connecteur droit avec flèche 69">
            <a:extLst>
              <a:ext uri="{FF2B5EF4-FFF2-40B4-BE49-F238E27FC236}">
                <a16:creationId xmlns:a16="http://schemas.microsoft.com/office/drawing/2014/main" id="{ABA781FC-72F5-4436-ACEC-1203F218689A}"/>
              </a:ext>
            </a:extLst>
          </p:cNvPr>
          <p:cNvCxnSpPr>
            <a:endCxn id="54" idx="3"/>
          </p:cNvCxnSpPr>
          <p:nvPr/>
        </p:nvCxnSpPr>
        <p:spPr>
          <a:xfrm flipH="1">
            <a:off x="7883852" y="1326909"/>
            <a:ext cx="341360" cy="3517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1" name="ZoneTexte 70">
            <a:extLst>
              <a:ext uri="{FF2B5EF4-FFF2-40B4-BE49-F238E27FC236}">
                <a16:creationId xmlns:a16="http://schemas.microsoft.com/office/drawing/2014/main" id="{8E90F86D-7F93-4498-A9CF-B1372C024E5F}"/>
              </a:ext>
            </a:extLst>
          </p:cNvPr>
          <p:cNvSpPr txBox="1"/>
          <p:nvPr/>
        </p:nvSpPr>
        <p:spPr>
          <a:xfrm>
            <a:off x="7425344" y="973056"/>
            <a:ext cx="177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Compensatrice</a:t>
            </a:r>
          </a:p>
        </p:txBody>
      </p:sp>
    </p:spTree>
    <p:extLst>
      <p:ext uri="{BB962C8B-B14F-4D97-AF65-F5344CB8AC3E}">
        <p14:creationId xmlns:p14="http://schemas.microsoft.com/office/powerpoint/2010/main" val="3713864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9C74BCE-62DB-40DC-A8F3-8FC6B33BE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122CE3E9-4D1D-42DD-9752-E63C37E94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Merci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7819929"/>
      </p:ext>
    </p:extLst>
  </p:cSld>
  <p:clrMapOvr>
    <a:masterClrMapping/>
  </p:clrMapOvr>
</p:sld>
</file>

<file path=ppt/theme/theme1.xml><?xml version="1.0" encoding="utf-8"?>
<a:theme xmlns:a="http://schemas.openxmlformats.org/drawingml/2006/main" name="Titre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xte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Merci">
  <a:themeElements>
    <a:clrScheme name="Personnalisé 1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C1DF87"/>
      </a:accent1>
      <a:accent2>
        <a:srgbClr val="00B050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1886</TotalTime>
  <Words>73</Words>
  <Application>Microsoft Office PowerPoint</Application>
  <PresentationFormat>Personnalisé</PresentationFormat>
  <Paragraphs>27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Calibri</vt:lpstr>
      <vt:lpstr>Calibri Light</vt:lpstr>
      <vt:lpstr>Cambria Math</vt:lpstr>
      <vt:lpstr>Titre</vt:lpstr>
      <vt:lpstr>texte</vt:lpstr>
      <vt:lpstr>Merci</vt:lpstr>
      <vt:lpstr>L’interféromètre  de Michelson</vt:lpstr>
      <vt:lpstr>Dispositif</vt:lpstr>
      <vt:lpstr>Lame d’air</vt:lpstr>
      <vt:lpstr>Coin d’air  </vt:lpstr>
      <vt:lpstr>Spectroscopie : Doublet jaune de Hg</vt:lpstr>
      <vt:lpstr>Nécessité d’une compensatrice</vt:lpstr>
      <vt:lpstr>Merci</vt:lpstr>
    </vt:vector>
  </TitlesOfParts>
  <Company>RENAULT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PIRONNEAU Marc</dc:creator>
  <dc:description/>
  <cp:lastModifiedBy>Eloïse Mestre</cp:lastModifiedBy>
  <cp:revision>49</cp:revision>
  <cp:lastPrinted>2015-03-31T14:07:15Z</cp:lastPrinted>
  <dcterms:created xsi:type="dcterms:W3CDTF">2020-03-24T08:48:58Z</dcterms:created>
  <dcterms:modified xsi:type="dcterms:W3CDTF">2020-05-27T06:56:07Z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RENAULT DeSign</vt:lpwstr>
  </property>
  <property fmtid="{D5CDD505-2E9C-101B-9397-08002B2CF9AE}" pid="4" name="ContentTypeId">
    <vt:lpwstr>0x0101008477E3DB2009FC49ADD3BBFEB391E983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MSIP_Label_fd1c0902-ed92-4fed-896d-2e7725de02d4_ActionId">
    <vt:lpwstr>bfe6ccbd-fb37-4aeb-8e54-00004c58dbb4</vt:lpwstr>
  </property>
  <property fmtid="{D5CDD505-2E9C-101B-9397-08002B2CF9AE}" pid="10" name="MSIP_Label_fd1c0902-ed92-4fed-896d-2e7725de02d4_ContentBits">
    <vt:lpwstr>2</vt:lpwstr>
  </property>
  <property fmtid="{D5CDD505-2E9C-101B-9397-08002B2CF9AE}" pid="11" name="MSIP_Label_fd1c0902-ed92-4fed-896d-2e7725de02d4_Enabled">
    <vt:lpwstr>true</vt:lpwstr>
  </property>
  <property fmtid="{D5CDD505-2E9C-101B-9397-08002B2CF9AE}" pid="12" name="MSIP_Label_fd1c0902-ed92-4fed-896d-2e7725de02d4_Method">
    <vt:lpwstr>Standard</vt:lpwstr>
  </property>
  <property fmtid="{D5CDD505-2E9C-101B-9397-08002B2CF9AE}" pid="13" name="MSIP_Label_fd1c0902-ed92-4fed-896d-2e7725de02d4_Name">
    <vt:lpwstr>Anyone (not protected)</vt:lpwstr>
  </property>
  <property fmtid="{D5CDD505-2E9C-101B-9397-08002B2CF9AE}" pid="14" name="MSIP_Label_fd1c0902-ed92-4fed-896d-2e7725de02d4_SetDate">
    <vt:lpwstr>2020-03-24T08:50:27Z</vt:lpwstr>
  </property>
  <property fmtid="{D5CDD505-2E9C-101B-9397-08002B2CF9AE}" pid="15" name="MSIP_Label_fd1c0902-ed92-4fed-896d-2e7725de02d4_SiteId">
    <vt:lpwstr>d6b0bbee-7cd9-4d60-bce6-4a67b543e2ae</vt:lpwstr>
  </property>
  <property fmtid="{D5CDD505-2E9C-101B-9397-08002B2CF9AE}" pid="16" name="Notes">
    <vt:i4>0</vt:i4>
  </property>
  <property fmtid="{D5CDD505-2E9C-101B-9397-08002B2CF9AE}" pid="17" name="PresentationFormat">
    <vt:lpwstr>Affichage à l'écran (16:9)</vt:lpwstr>
  </property>
  <property fmtid="{D5CDD505-2E9C-101B-9397-08002B2CF9AE}" pid="18" name="ScaleCrop">
    <vt:bool>false</vt:bool>
  </property>
  <property fmtid="{D5CDD505-2E9C-101B-9397-08002B2CF9AE}" pid="19" name="ShareDoc">
    <vt:bool>false</vt:bool>
  </property>
  <property fmtid="{D5CDD505-2E9C-101B-9397-08002B2CF9AE}" pid="20" name="Slides">
    <vt:i4>5</vt:i4>
  </property>
</Properties>
</file>